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05/05/15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05/05/15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371600" y="4411859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The </a:t>
            </a:r>
            <a:r>
              <a:rPr lang="fr-FR" dirty="0" err="1"/>
              <a:t>integration</a:t>
            </a:r>
            <a:r>
              <a:rPr lang="fr-FR" dirty="0"/>
              <a:t> of </a:t>
            </a:r>
            <a:r>
              <a:rPr lang="fr-FR" dirty="0" err="1"/>
              <a:t>young</a:t>
            </a:r>
            <a:r>
              <a:rPr lang="fr-FR" dirty="0"/>
              <a:t> people </a:t>
            </a:r>
            <a:r>
              <a:rPr lang="fr-FR" dirty="0" err="1"/>
              <a:t>excluded</a:t>
            </a:r>
            <a:r>
              <a:rPr lang="fr-FR" dirty="0"/>
              <a:t> by </a:t>
            </a:r>
            <a:r>
              <a:rPr lang="fr-FR" dirty="0" err="1"/>
              <a:t>early</a:t>
            </a:r>
            <a:r>
              <a:rPr lang="fr-FR" dirty="0"/>
              <a:t>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leaving</a:t>
            </a:r>
            <a:r>
              <a:rPr lang="fr-FR" dirty="0"/>
              <a:t> and </a:t>
            </a:r>
            <a:r>
              <a:rPr lang="fr-FR" dirty="0" err="1"/>
              <a:t>unemployment</a:t>
            </a:r>
            <a:r>
              <a:rPr lang="fr-FR" dirty="0"/>
              <a:t>: challenges and solutions </a:t>
            </a:r>
            <a:endParaRPr lang="fr-FR" dirty="0" smtClean="0"/>
          </a:p>
          <a:p>
            <a:r>
              <a:rPr lang="fr-FR" i="1" dirty="0" smtClean="0"/>
              <a:t>Friday </a:t>
            </a:r>
            <a:r>
              <a:rPr lang="fr-FR" i="1" dirty="0"/>
              <a:t>8 May 2015 </a:t>
            </a:r>
            <a:endParaRPr lang="fr-FR" dirty="0"/>
          </a:p>
          <a:p>
            <a:r>
              <a:rPr lang="fr-FR" dirty="0"/>
              <a:t>The Egg</a:t>
            </a:r>
            <a:br>
              <a:rPr lang="fr-FR" dirty="0"/>
            </a:br>
            <a:r>
              <a:rPr lang="fr-FR" dirty="0"/>
              <a:t>Bara Street 175, 1070 Brussels 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Compensation </a:t>
            </a:r>
            <a:r>
              <a:rPr lang="fr-FR" dirty="0" err="1" smtClean="0"/>
              <a:t>policies</a:t>
            </a:r>
            <a:r>
              <a:rPr lang="fr-FR" dirty="0" smtClean="0"/>
              <a:t>: </a:t>
            </a:r>
            <a:r>
              <a:rPr lang="fr-FR" dirty="0" err="1" smtClean="0"/>
              <a:t>does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really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371600" y="3014297"/>
            <a:ext cx="6210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Pierre-Yves BERNARD, CREN, </a:t>
            </a:r>
            <a:r>
              <a:rPr lang="fr-FR" dirty="0" err="1" smtClean="0"/>
              <a:t>university</a:t>
            </a:r>
            <a:r>
              <a:rPr lang="fr-FR" dirty="0" smtClean="0"/>
              <a:t> of Nantes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1373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Compensation :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r>
              <a:rPr lang="fr-FR" i="1" dirty="0" smtClean="0"/>
              <a:t>« Compensation </a:t>
            </a:r>
            <a:r>
              <a:rPr lang="fr-FR" i="1" dirty="0" err="1" smtClean="0"/>
              <a:t>measures</a:t>
            </a:r>
            <a:r>
              <a:rPr lang="fr-FR" i="1" dirty="0" smtClean="0"/>
              <a:t>, </a:t>
            </a:r>
            <a:r>
              <a:rPr lang="fr-FR" i="1" dirty="0" err="1" smtClean="0"/>
              <a:t>which</a:t>
            </a:r>
            <a:r>
              <a:rPr lang="fr-FR" i="1" dirty="0" smtClean="0"/>
              <a:t> </a:t>
            </a:r>
            <a:r>
              <a:rPr lang="fr-FR" i="1" dirty="0" err="1" smtClean="0"/>
              <a:t>create</a:t>
            </a:r>
            <a:r>
              <a:rPr lang="fr-FR" i="1" dirty="0" smtClean="0"/>
              <a:t> new </a:t>
            </a:r>
            <a:r>
              <a:rPr lang="fr-FR" i="1" dirty="0" err="1" smtClean="0"/>
              <a:t>opportunities</a:t>
            </a:r>
            <a:r>
              <a:rPr lang="fr-FR" i="1" dirty="0" smtClean="0"/>
              <a:t> for </a:t>
            </a:r>
            <a:r>
              <a:rPr lang="fr-FR" i="1" dirty="0" err="1" smtClean="0"/>
              <a:t>those</a:t>
            </a:r>
            <a:r>
              <a:rPr lang="fr-FR" i="1" dirty="0" smtClean="0"/>
              <a:t> </a:t>
            </a:r>
            <a:r>
              <a:rPr lang="fr-FR" i="1" dirty="0" err="1" smtClean="0"/>
              <a:t>who</a:t>
            </a:r>
            <a:r>
              <a:rPr lang="fr-FR" i="1" dirty="0" smtClean="0"/>
              <a:t> have </a:t>
            </a:r>
            <a:r>
              <a:rPr lang="fr-FR" i="1" dirty="0" err="1" smtClean="0"/>
              <a:t>left</a:t>
            </a:r>
            <a:r>
              <a:rPr lang="fr-FR" i="1" dirty="0" smtClean="0"/>
              <a:t> </a:t>
            </a:r>
            <a:r>
              <a:rPr lang="fr-FR" i="1" dirty="0" err="1" smtClean="0"/>
              <a:t>education</a:t>
            </a:r>
            <a:r>
              <a:rPr lang="fr-FR" i="1" dirty="0" smtClean="0"/>
              <a:t> and training </a:t>
            </a:r>
            <a:r>
              <a:rPr lang="fr-FR" i="1" dirty="0" err="1" smtClean="0"/>
              <a:t>prematurely</a:t>
            </a:r>
            <a:r>
              <a:rPr lang="fr-FR" i="1" dirty="0" smtClean="0"/>
              <a:t> to gain qualifications. » </a:t>
            </a:r>
            <a:r>
              <a:rPr lang="fr-FR" dirty="0" smtClean="0"/>
              <a:t>(Eurydice-</a:t>
            </a:r>
            <a:r>
              <a:rPr lang="fr-FR" dirty="0" err="1" smtClean="0"/>
              <a:t>Cedefop</a:t>
            </a:r>
            <a:r>
              <a:rPr lang="fr-FR" dirty="0" smtClean="0"/>
              <a:t>, 2014) </a:t>
            </a:r>
          </a:p>
          <a:p>
            <a:r>
              <a:rPr lang="fr-FR" dirty="0" err="1" smtClean="0"/>
              <a:t>Three</a:t>
            </a:r>
            <a:r>
              <a:rPr lang="fr-FR" dirty="0" smtClean="0"/>
              <a:t> issues :</a:t>
            </a:r>
          </a:p>
          <a:p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begins</a:t>
            </a:r>
            <a:r>
              <a:rPr lang="fr-FR" dirty="0" smtClean="0"/>
              <a:t> … and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finishes</a:t>
            </a:r>
            <a:r>
              <a:rPr lang="fr-FR" dirty="0" smtClean="0"/>
              <a:t>: </a:t>
            </a:r>
            <a:r>
              <a:rPr lang="fr-FR" dirty="0" err="1" smtClean="0"/>
              <a:t>just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leaving</a:t>
            </a:r>
            <a:r>
              <a:rPr lang="fr-FR" dirty="0" smtClean="0"/>
              <a:t> ?</a:t>
            </a:r>
            <a:r>
              <a:rPr lang="fr-FR" dirty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/>
              <a:t>for </a:t>
            </a:r>
            <a:r>
              <a:rPr lang="fr-FR" dirty="0" err="1"/>
              <a:t>young</a:t>
            </a:r>
            <a:r>
              <a:rPr lang="fr-FR" dirty="0"/>
              <a:t> people </a:t>
            </a:r>
            <a:r>
              <a:rPr lang="fr-FR" dirty="0" smtClean="0"/>
              <a:t>?</a:t>
            </a:r>
          </a:p>
          <a:p>
            <a:r>
              <a:rPr lang="fr-FR" dirty="0" smtClean="0"/>
              <a:t>Back to </a:t>
            </a:r>
            <a:r>
              <a:rPr lang="fr-FR" dirty="0" err="1" smtClean="0"/>
              <a:t>school</a:t>
            </a:r>
            <a:r>
              <a:rPr lang="fr-FR" dirty="0" smtClean="0"/>
              <a:t> or on the job ?</a:t>
            </a:r>
          </a:p>
          <a:p>
            <a:r>
              <a:rPr lang="fr-FR" dirty="0" smtClean="0"/>
              <a:t>Target groups or </a:t>
            </a:r>
            <a:r>
              <a:rPr lang="fr-FR" dirty="0" err="1" smtClean="0"/>
              <a:t>universal</a:t>
            </a:r>
            <a:r>
              <a:rPr lang="fr-FR" dirty="0" smtClean="0"/>
              <a:t> </a:t>
            </a:r>
            <a:r>
              <a:rPr lang="fr-FR" dirty="0" err="1" smtClean="0"/>
              <a:t>policy</a:t>
            </a:r>
            <a:r>
              <a:rPr lang="fr-FR" dirty="0" smtClean="0"/>
              <a:t> ?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30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Principles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Second chance (but not last !) programmes</a:t>
            </a:r>
          </a:p>
          <a:p>
            <a:r>
              <a:rPr lang="fr-FR" dirty="0" smtClean="0"/>
              <a:t>Guidance and </a:t>
            </a:r>
            <a:r>
              <a:rPr lang="fr-FR" dirty="0" err="1" smtClean="0"/>
              <a:t>access</a:t>
            </a:r>
            <a:r>
              <a:rPr lang="fr-FR" dirty="0" smtClean="0"/>
              <a:t> to qualification</a:t>
            </a:r>
          </a:p>
          <a:p>
            <a:r>
              <a:rPr lang="fr-FR" dirty="0" smtClean="0"/>
              <a:t>Adaptation to the </a:t>
            </a:r>
            <a:r>
              <a:rPr lang="fr-FR" dirty="0" err="1" smtClean="0"/>
              <a:t>diversity</a:t>
            </a:r>
            <a:r>
              <a:rPr lang="fr-FR" dirty="0" smtClean="0"/>
              <a:t> of </a:t>
            </a:r>
            <a:r>
              <a:rPr lang="fr-FR" dirty="0" err="1" smtClean="0"/>
              <a:t>pathways</a:t>
            </a:r>
            <a:endParaRPr lang="fr-FR" dirty="0" smtClean="0"/>
          </a:p>
          <a:p>
            <a:r>
              <a:rPr lang="fr-FR" dirty="0" err="1" smtClean="0"/>
              <a:t>Taking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the expectations of the </a:t>
            </a:r>
            <a:r>
              <a:rPr lang="fr-FR" dirty="0" err="1" smtClean="0"/>
              <a:t>young</a:t>
            </a:r>
            <a:r>
              <a:rPr lang="fr-FR" dirty="0" smtClean="0"/>
              <a:t> people</a:t>
            </a:r>
          </a:p>
          <a:p>
            <a:pPr marL="0" indent="0">
              <a:buNone/>
            </a:pPr>
            <a:r>
              <a:rPr lang="fr-FR" dirty="0" err="1" smtClean="0"/>
              <a:t>Three</a:t>
            </a:r>
            <a:r>
              <a:rPr lang="fr-FR" dirty="0" smtClean="0"/>
              <a:t> types of expectations : help and support, </a:t>
            </a:r>
            <a:r>
              <a:rPr lang="fr-FR" dirty="0" err="1" smtClean="0"/>
              <a:t>socialization</a:t>
            </a:r>
            <a:r>
              <a:rPr lang="fr-FR" dirty="0" smtClean="0"/>
              <a:t>, qualification.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887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do </a:t>
            </a:r>
            <a:r>
              <a:rPr lang="fr-FR" dirty="0" err="1" smtClean="0"/>
              <a:t>we</a:t>
            </a:r>
            <a:r>
              <a:rPr lang="fr-FR" dirty="0" smtClean="0"/>
              <a:t> know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Importance of local services</a:t>
            </a:r>
          </a:p>
          <a:p>
            <a:r>
              <a:rPr lang="fr-FR" dirty="0" err="1" smtClean="0"/>
              <a:t>Benefits</a:t>
            </a:r>
            <a:r>
              <a:rPr lang="fr-FR" dirty="0" smtClean="0"/>
              <a:t> of training on the job</a:t>
            </a:r>
          </a:p>
          <a:p>
            <a:r>
              <a:rPr lang="fr-FR" dirty="0" smtClean="0"/>
              <a:t>Social inclusion </a:t>
            </a:r>
            <a:r>
              <a:rPr lang="fr-FR" dirty="0" err="1" smtClean="0"/>
              <a:t>prior</a:t>
            </a:r>
            <a:r>
              <a:rPr lang="fr-FR" dirty="0" smtClean="0"/>
              <a:t> to </a:t>
            </a:r>
            <a:r>
              <a:rPr lang="fr-FR" dirty="0" err="1" smtClean="0"/>
              <a:t>reengagement</a:t>
            </a:r>
            <a:endParaRPr lang="fr-FR" dirty="0" smtClean="0"/>
          </a:p>
          <a:p>
            <a:r>
              <a:rPr lang="fr-FR" dirty="0" err="1" smtClean="0"/>
              <a:t>Success</a:t>
            </a:r>
            <a:r>
              <a:rPr lang="fr-FR" dirty="0" smtClean="0"/>
              <a:t> </a:t>
            </a:r>
            <a:r>
              <a:rPr lang="fr-FR" dirty="0" err="1" smtClean="0"/>
              <a:t>depends</a:t>
            </a:r>
            <a:r>
              <a:rPr lang="fr-FR" dirty="0" smtClean="0"/>
              <a:t> on the </a:t>
            </a:r>
            <a:r>
              <a:rPr lang="fr-FR" dirty="0" err="1" smtClean="0"/>
              <a:t>quality</a:t>
            </a:r>
            <a:r>
              <a:rPr lang="fr-FR" dirty="0" smtClean="0"/>
              <a:t> of support and monitoring</a:t>
            </a:r>
          </a:p>
          <a:p>
            <a:r>
              <a:rPr lang="fr-FR" dirty="0" smtClean="0"/>
              <a:t>But … </a:t>
            </a:r>
            <a:r>
              <a:rPr lang="fr-FR" dirty="0" err="1"/>
              <a:t>s</a:t>
            </a:r>
            <a:r>
              <a:rPr lang="fr-FR" dirty="0" err="1" smtClean="0"/>
              <a:t>elective</a:t>
            </a:r>
            <a:r>
              <a:rPr lang="fr-FR" dirty="0" smtClean="0"/>
              <a:t> </a:t>
            </a:r>
            <a:r>
              <a:rPr lang="fr-FR" dirty="0" err="1"/>
              <a:t>effects</a:t>
            </a:r>
            <a:r>
              <a:rPr lang="fr-FR" dirty="0"/>
              <a:t>: the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disadvantaged</a:t>
            </a:r>
            <a:r>
              <a:rPr lang="fr-FR" dirty="0"/>
              <a:t> people </a:t>
            </a:r>
            <a:r>
              <a:rPr lang="fr-FR" dirty="0" err="1"/>
              <a:t>take</a:t>
            </a:r>
            <a:r>
              <a:rPr lang="fr-FR" dirty="0"/>
              <a:t> more </a:t>
            </a:r>
            <a:r>
              <a:rPr lang="fr-FR" dirty="0" err="1"/>
              <a:t>benefits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compensation </a:t>
            </a:r>
            <a:r>
              <a:rPr lang="fr-FR" dirty="0" err="1"/>
              <a:t>measures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50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err="1" smtClean="0"/>
              <a:t>Prevention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cure …</a:t>
            </a:r>
          </a:p>
          <a:p>
            <a:r>
              <a:rPr lang="fr-FR" dirty="0" smtClean="0"/>
              <a:t>And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easier</a:t>
            </a:r>
            <a:r>
              <a:rPr lang="fr-FR" dirty="0" smtClean="0"/>
              <a:t> to set up new institutions (compensation) </a:t>
            </a:r>
            <a:r>
              <a:rPr lang="fr-FR" dirty="0" err="1" smtClean="0"/>
              <a:t>than</a:t>
            </a:r>
            <a:r>
              <a:rPr lang="fr-FR" dirty="0" smtClean="0"/>
              <a:t> to </a:t>
            </a:r>
            <a:r>
              <a:rPr lang="fr-FR" dirty="0" err="1" smtClean="0"/>
              <a:t>reform</a:t>
            </a:r>
            <a:r>
              <a:rPr lang="fr-FR" dirty="0" smtClean="0"/>
              <a:t> the </a:t>
            </a:r>
            <a:r>
              <a:rPr lang="fr-FR" dirty="0" err="1" smtClean="0"/>
              <a:t>old</a:t>
            </a:r>
            <a:r>
              <a:rPr lang="fr-FR" dirty="0" smtClean="0"/>
              <a:t> </a:t>
            </a:r>
            <a:r>
              <a:rPr lang="fr-FR" dirty="0" err="1" smtClean="0"/>
              <a:t>ones</a:t>
            </a:r>
            <a:r>
              <a:rPr lang="fr-FR" dirty="0" smtClean="0"/>
              <a:t> (</a:t>
            </a:r>
            <a:r>
              <a:rPr lang="fr-FR" dirty="0" err="1" smtClean="0"/>
              <a:t>prevention</a:t>
            </a:r>
            <a:r>
              <a:rPr lang="fr-FR" dirty="0" smtClean="0"/>
              <a:t>) …</a:t>
            </a:r>
          </a:p>
          <a:p>
            <a:r>
              <a:rPr lang="fr-FR" dirty="0" smtClean="0"/>
              <a:t>Compensation as a right in the frame of </a:t>
            </a:r>
            <a:r>
              <a:rPr lang="fr-FR" dirty="0" err="1" smtClean="0"/>
              <a:t>Lifelong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24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Contact :</a:t>
            </a:r>
          </a:p>
          <a:p>
            <a:r>
              <a:rPr lang="fr-FR" cap="none" dirty="0" err="1"/>
              <a:t>p</a:t>
            </a:r>
            <a:r>
              <a:rPr lang="fr-FR" cap="none" dirty="0" err="1" smtClean="0"/>
              <a:t>ierre-yves.bernard@univ-nantes.fr</a:t>
            </a:r>
            <a:endParaRPr lang="fr-FR" cap="none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7389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qu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Civique.thmx</Template>
  <TotalTime>103</TotalTime>
  <Words>177</Words>
  <Application>Microsoft Macintosh PowerPoint</Application>
  <PresentationFormat>Présentation à l'écran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Civique</vt:lpstr>
      <vt:lpstr> Compensation policies: does it really work ?</vt:lpstr>
      <vt:lpstr>Compensation : what is it ?</vt:lpstr>
      <vt:lpstr>Principles</vt:lpstr>
      <vt:lpstr>What do we know ?</vt:lpstr>
      <vt:lpstr>Présentation PowerPoint</vt:lpstr>
      <vt:lpstr>Thank you !</vt:lpstr>
    </vt:vector>
  </TitlesOfParts>
  <Company>université de Nantes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Compensation policies: does it really work ?</dc:title>
  <dc:creator>Pierre-Yves Bernard</dc:creator>
  <cp:lastModifiedBy>Pierre-Yves Bernard</cp:lastModifiedBy>
  <cp:revision>10</cp:revision>
  <dcterms:created xsi:type="dcterms:W3CDTF">2015-05-05T13:46:33Z</dcterms:created>
  <dcterms:modified xsi:type="dcterms:W3CDTF">2015-05-05T15:30:14Z</dcterms:modified>
</cp:coreProperties>
</file>